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32"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9" r:id="rId13"/>
    <p:sldId id="270" r:id="rId14"/>
    <p:sldId id="268" r:id="rId15"/>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3" d="100"/>
          <a:sy n="63" d="100"/>
        </p:scale>
        <p:origin x="-726"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743F296-895B-4077-AC78-BB55CED2EFAC}" type="datetimeFigureOut">
              <a:rPr lang="fa-IR" smtClean="0"/>
              <a:t>06/12/1442</a:t>
            </a:fld>
            <a:endParaRPr lang="fa-IR"/>
          </a:p>
        </p:txBody>
      </p:sp>
      <p:sp>
        <p:nvSpPr>
          <p:cNvPr id="5" name="Footer Placeholder 4"/>
          <p:cNvSpPr>
            <a:spLocks noGrp="1"/>
          </p:cNvSpPr>
          <p:nvPr>
            <p:ph type="ftr" sz="quarter" idx="11"/>
          </p:nvPr>
        </p:nvSpPr>
        <p:spPr/>
        <p:txBody>
          <a:bodyPr/>
          <a:lstStyle/>
          <a:p>
            <a:endParaRPr lang="fa-IR"/>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09811370-95E8-4015-BD47-129960B53743}" type="slidenum">
              <a:rPr lang="fa-IR" smtClean="0"/>
              <a:t>‹#›</a:t>
            </a:fld>
            <a:endParaRPr lang="fa-I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43F296-895B-4077-AC78-BB55CED2EFAC}" type="datetimeFigureOut">
              <a:rPr lang="fa-IR" smtClean="0"/>
              <a:t>06/12/1442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09811370-95E8-4015-BD47-129960B53743}" type="slidenum">
              <a:rPr lang="fa-IR" smtClean="0"/>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43F296-895B-4077-AC78-BB55CED2EFAC}" type="datetimeFigureOut">
              <a:rPr lang="fa-IR" smtClean="0"/>
              <a:t>06/12/1442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09811370-95E8-4015-BD47-129960B53743}" type="slidenum">
              <a:rPr lang="fa-IR" smtClean="0"/>
              <a:t>‹#›</a:t>
            </a:fld>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43F296-895B-4077-AC78-BB55CED2EFAC}" type="datetimeFigureOut">
              <a:rPr lang="fa-IR" smtClean="0"/>
              <a:t>06/12/1442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09811370-95E8-4015-BD47-129960B53743}" type="slidenum">
              <a:rPr lang="fa-IR" smtClean="0"/>
              <a:t>‹#›</a:t>
            </a:fld>
            <a:endParaRPr lang="fa-I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8743F296-895B-4077-AC78-BB55CED2EFAC}" type="datetimeFigureOut">
              <a:rPr lang="fa-IR" smtClean="0"/>
              <a:t>06/12/1442</a:t>
            </a:fld>
            <a:endParaRPr lang="fa-IR"/>
          </a:p>
        </p:txBody>
      </p:sp>
      <p:sp>
        <p:nvSpPr>
          <p:cNvPr id="8" name="Slide Number Placeholder 7"/>
          <p:cNvSpPr>
            <a:spLocks noGrp="1"/>
          </p:cNvSpPr>
          <p:nvPr>
            <p:ph type="sldNum" sz="quarter" idx="11"/>
          </p:nvPr>
        </p:nvSpPr>
        <p:spPr/>
        <p:txBody>
          <a:bodyPr/>
          <a:lstStyle/>
          <a:p>
            <a:fld id="{09811370-95E8-4015-BD47-129960B53743}" type="slidenum">
              <a:rPr lang="fa-IR" smtClean="0"/>
              <a:t>‹#›</a:t>
            </a:fld>
            <a:endParaRPr lang="fa-IR"/>
          </a:p>
        </p:txBody>
      </p:sp>
      <p:sp>
        <p:nvSpPr>
          <p:cNvPr id="9" name="Footer Placeholder 8"/>
          <p:cNvSpPr>
            <a:spLocks noGrp="1"/>
          </p:cNvSpPr>
          <p:nvPr>
            <p:ph type="ftr" sz="quarter" idx="12"/>
          </p:nvPr>
        </p:nvSpPr>
        <p:spPr/>
        <p:txBody>
          <a:bodyPr/>
          <a:lstStyle/>
          <a:p>
            <a:endParaRPr lang="fa-I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743F296-895B-4077-AC78-BB55CED2EFAC}" type="datetimeFigureOut">
              <a:rPr lang="fa-IR" smtClean="0"/>
              <a:t>06/12/1442</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09811370-95E8-4015-BD47-129960B53743}" type="slidenum">
              <a:rPr lang="fa-IR" smtClean="0"/>
              <a:t>‹#›</a:t>
            </a:fld>
            <a:endParaRPr lang="fa-I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743F296-895B-4077-AC78-BB55CED2EFAC}" type="datetimeFigureOut">
              <a:rPr lang="fa-IR" smtClean="0"/>
              <a:t>06/12/1442</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09811370-95E8-4015-BD47-129960B53743}" type="slidenum">
              <a:rPr lang="fa-IR" smtClean="0"/>
              <a:t>‹#›</a:t>
            </a:fld>
            <a:endParaRPr lang="fa-I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743F296-895B-4077-AC78-BB55CED2EFAC}" type="datetimeFigureOut">
              <a:rPr lang="fa-IR" smtClean="0"/>
              <a:t>06/12/1442</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09811370-95E8-4015-BD47-129960B53743}" type="slidenum">
              <a:rPr lang="fa-IR" smtClean="0"/>
              <a:t>‹#›</a:t>
            </a:fld>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43F296-895B-4077-AC78-BB55CED2EFAC}" type="datetimeFigureOut">
              <a:rPr lang="fa-IR" smtClean="0"/>
              <a:t>06/12/1442</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09811370-95E8-4015-BD47-129960B53743}" type="slidenum">
              <a:rPr lang="fa-IR" smtClean="0"/>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43F296-895B-4077-AC78-BB55CED2EFAC}" type="datetimeFigureOut">
              <a:rPr lang="fa-IR" smtClean="0"/>
              <a:t>06/12/1442</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09811370-95E8-4015-BD47-129960B53743}" type="slidenum">
              <a:rPr lang="fa-IR" smtClean="0"/>
              <a:t>‹#›</a:t>
            </a:fld>
            <a:endParaRPr lang="fa-IR"/>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43F296-895B-4077-AC78-BB55CED2EFAC}" type="datetimeFigureOut">
              <a:rPr lang="fa-IR" smtClean="0"/>
              <a:t>06/12/1442</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09811370-95E8-4015-BD47-129960B53743}" type="slidenum">
              <a:rPr lang="fa-IR" smtClean="0"/>
              <a:t>‹#›</a:t>
            </a:fld>
            <a:endParaRPr lang="fa-IR"/>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smtClean="0"/>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8743F296-895B-4077-AC78-BB55CED2EFAC}" type="datetimeFigureOut">
              <a:rPr lang="fa-IR" smtClean="0"/>
              <a:t>06/12/1442</a:t>
            </a:fld>
            <a:endParaRPr lang="fa-IR"/>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fa-IR"/>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09811370-95E8-4015-BD47-129960B53743}" type="slidenum">
              <a:rPr lang="fa-IR" smtClean="0"/>
              <a:t>‹#›</a:t>
            </a:fld>
            <a:endParaRPr lang="fa-IR"/>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1"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r" defTabSz="914400" rtl="1"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r" defTabSz="914400" rtl="1"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r" defTabSz="914400" rtl="1"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r" defTabSz="914400" rtl="1"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r" defTabSz="914400" rtl="1"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29.jpeg"/></Relationships>
</file>

<file path=ppt/slides/_rels/slide11.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1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38.jpeg"/><Relationship Id="rId4" Type="http://schemas.openxmlformats.org/officeDocument/2006/relationships/image" Target="../media/image37.jpeg"/></Relationships>
</file>

<file path=ppt/slides/_rels/slide1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41.jpeg"/><Relationship Id="rId4" Type="http://schemas.openxmlformats.org/officeDocument/2006/relationships/image" Target="../media/image40.jpeg"/></Relationships>
</file>

<file path=ppt/slides/_rels/slide1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Backup 94-6\My Documents\اخباري كه من تهيه كردم\زنان بهمن 99\نمایشگاه عکس\downloa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8640"/>
            <a:ext cx="1238250" cy="67151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286000" y="1859340"/>
            <a:ext cx="4572000" cy="3847207"/>
          </a:xfrm>
          <a:prstGeom prst="rect">
            <a:avLst/>
          </a:prstGeom>
        </p:spPr>
        <p:txBody>
          <a:bodyPr>
            <a:spAutoFit/>
          </a:bodyPr>
          <a:lstStyle/>
          <a:p>
            <a:pPr algn="ctr"/>
            <a:r>
              <a:rPr lang="fa-IR" sz="2000" b="1" dirty="0" smtClean="0"/>
              <a:t>زنان عکاس خبری  - مستند ساز </a:t>
            </a:r>
          </a:p>
          <a:p>
            <a:r>
              <a:rPr lang="fa-IR" sz="2000" b="1" dirty="0" smtClean="0"/>
              <a:t> </a:t>
            </a:r>
          </a:p>
          <a:p>
            <a:endParaRPr lang="fa-IR" sz="2400" b="1" dirty="0" smtClean="0"/>
          </a:p>
          <a:p>
            <a:endParaRPr lang="fa-IR" sz="2000" b="1" dirty="0" smtClean="0"/>
          </a:p>
          <a:p>
            <a:pPr algn="ctr"/>
            <a:r>
              <a:rPr lang="fa-IR" sz="2000" b="1" dirty="0" smtClean="0"/>
              <a:t>تهیه کننده : الهه اردلانی</a:t>
            </a:r>
          </a:p>
          <a:p>
            <a:pPr algn="ctr"/>
            <a:endParaRPr lang="fa-IR" sz="2000" b="1" dirty="0" smtClean="0"/>
          </a:p>
          <a:p>
            <a:r>
              <a:rPr lang="fa-IR" sz="2000" b="1" dirty="0" smtClean="0"/>
              <a:t>روابط عمومی دفتر مطالعات وبرنامه ریزی رسانه ها</a:t>
            </a:r>
          </a:p>
          <a:p>
            <a:endParaRPr lang="fa-IR" sz="2000" b="1" dirty="0" smtClean="0"/>
          </a:p>
          <a:p>
            <a:endParaRPr lang="fa-IR" sz="2000" b="1" dirty="0" smtClean="0"/>
          </a:p>
          <a:p>
            <a:endParaRPr lang="fa-IR" sz="2000" b="1" dirty="0" smtClean="0"/>
          </a:p>
          <a:p>
            <a:endParaRPr lang="fa-IR" sz="2000" b="1" dirty="0" smtClean="0"/>
          </a:p>
          <a:p>
            <a:pPr algn="ctr"/>
            <a:r>
              <a:rPr lang="fa-IR" sz="2000" b="1" dirty="0" smtClean="0"/>
              <a:t>بهمن ماه 1399</a:t>
            </a:r>
            <a:r>
              <a:rPr lang="fa-IR" dirty="0" smtClean="0"/>
              <a:t> </a:t>
            </a:r>
            <a:endParaRPr lang="fa-IR" dirty="0"/>
          </a:p>
        </p:txBody>
      </p:sp>
    </p:spTree>
    <p:extLst>
      <p:ext uri="{BB962C8B-B14F-4D97-AF65-F5344CB8AC3E}">
        <p14:creationId xmlns:p14="http://schemas.microsoft.com/office/powerpoint/2010/main" val="556961158"/>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Backup 94-6\My Documents\اخباري كه من تهيه كردم\زنان بهمن 99\نمایشگاه عکس\downloa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8640"/>
            <a:ext cx="1238250" cy="67151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39552" y="524396"/>
            <a:ext cx="7848872" cy="1754326"/>
          </a:xfrm>
          <a:prstGeom prst="rect">
            <a:avLst/>
          </a:prstGeom>
        </p:spPr>
        <p:txBody>
          <a:bodyPr wrap="square">
            <a:spAutoFit/>
          </a:bodyPr>
          <a:lstStyle/>
          <a:p>
            <a:r>
              <a:rPr lang="fa-IR" b="1" dirty="0" smtClean="0"/>
              <a:t>منا هوبه‌فکر</a:t>
            </a:r>
          </a:p>
          <a:p>
            <a:endParaRPr lang="fa-IR" b="1" dirty="0" smtClean="0"/>
          </a:p>
          <a:p>
            <a:r>
              <a:rPr lang="fa-IR" dirty="0" smtClean="0"/>
              <a:t>نخستین زن عکاس ایرانی که در جام جهانی 2018 روسیه عکاسی کرد</a:t>
            </a:r>
            <a:endParaRPr lang="fa-IR" b="1" dirty="0" smtClean="0"/>
          </a:p>
          <a:p>
            <a:r>
              <a:rPr lang="fa-IR" dirty="0" smtClean="0"/>
              <a:t>نمایشگاه گروهی ” هرچند ساده ” در خانه هنرمندان ایران و نمایشگاه گروهی عکس “انتخابات ریاست جمهوری سال ۹۲”را در کارنامه خود دارد .</a:t>
            </a:r>
          </a:p>
          <a:p>
            <a:r>
              <a:rPr lang="fa-IR" dirty="0" smtClean="0"/>
              <a:t>         </a:t>
            </a:r>
          </a:p>
        </p:txBody>
      </p:sp>
      <p:pic>
        <p:nvPicPr>
          <p:cNvPr id="10242" name="Picture 2" descr="download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642" y="1810306"/>
            <a:ext cx="2304256" cy="2626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3" descr="images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5816" y="3070446"/>
            <a:ext cx="2800084" cy="2287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4" descr="576948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0152" y="4005064"/>
            <a:ext cx="2592288" cy="2380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16696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Backup 94-6\My Documents\اخباري كه من تهيه كردم\زنان بهمن 99\نمایشگاه عکس\downloa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8640"/>
            <a:ext cx="1238250" cy="67151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878637" y="404664"/>
            <a:ext cx="7632848" cy="3416320"/>
          </a:xfrm>
          <a:prstGeom prst="rect">
            <a:avLst/>
          </a:prstGeom>
        </p:spPr>
        <p:txBody>
          <a:bodyPr wrap="square">
            <a:spAutoFit/>
          </a:bodyPr>
          <a:lstStyle/>
          <a:p>
            <a:r>
              <a:rPr lang="fa-IR" b="1" dirty="0" smtClean="0"/>
              <a:t>مهدیه کرمانی  </a:t>
            </a:r>
            <a:r>
              <a:rPr lang="fa-IR" dirty="0" smtClean="0"/>
              <a:t>عکاس خبرگزاری فارس  </a:t>
            </a:r>
          </a:p>
          <a:p>
            <a:endParaRPr lang="fa-IR" dirty="0"/>
          </a:p>
          <a:p>
            <a:r>
              <a:rPr lang="fa-IR" dirty="0" smtClean="0"/>
              <a:t> </a:t>
            </a:r>
            <a:r>
              <a:rPr lang="fa-IR" b="1" dirty="0" smtClean="0"/>
              <a:t>سارا رجایی    </a:t>
            </a:r>
            <a:r>
              <a:rPr lang="fa-IR" dirty="0" smtClean="0"/>
              <a:t>عکاس خبرگزاری فارس</a:t>
            </a:r>
          </a:p>
          <a:p>
            <a:r>
              <a:rPr lang="fa-IR" dirty="0" smtClean="0"/>
              <a:t> </a:t>
            </a:r>
          </a:p>
          <a:p>
            <a:endParaRPr lang="fa-IR" dirty="0" smtClean="0"/>
          </a:p>
          <a:p>
            <a:pPr algn="ctr"/>
            <a:r>
              <a:rPr lang="fa-IR" dirty="0" smtClean="0"/>
              <a:t>نمایشگاه عکس «نشان زندگی» با برشی از كار و زندگى دو بانوی ایرانی</a:t>
            </a:r>
          </a:p>
          <a:p>
            <a:pPr algn="ctr"/>
            <a:endParaRPr lang="fa-IR" dirty="0" smtClean="0"/>
          </a:p>
          <a:p>
            <a:r>
              <a:rPr lang="fa-IR" dirty="0" smtClean="0"/>
              <a:t> </a:t>
            </a:r>
          </a:p>
          <a:p>
            <a:pPr algn="ctr"/>
            <a:r>
              <a:rPr lang="fa-IR" dirty="0" smtClean="0"/>
              <a:t>نمایشگاه با عکس‌های «سارا رجایی» از زندگی دکتر طاهره لباف </a:t>
            </a:r>
          </a:p>
          <a:p>
            <a:pPr algn="ctr"/>
            <a:endParaRPr lang="fa-IR" dirty="0" smtClean="0"/>
          </a:p>
          <a:p>
            <a:pPr algn="ctr"/>
            <a:r>
              <a:rPr lang="fa-IR" dirty="0" smtClean="0"/>
              <a:t>«مهدیه کرمانی» از زندگی دکتر لعبت گرانپایه</a:t>
            </a:r>
          </a:p>
          <a:p>
            <a:pPr algn="ctr"/>
            <a:r>
              <a:rPr lang="fa-IR" dirty="0" smtClean="0"/>
              <a:t> </a:t>
            </a:r>
            <a:endParaRPr lang="fa-IR" dirty="0"/>
          </a:p>
        </p:txBody>
      </p:sp>
      <p:sp>
        <p:nvSpPr>
          <p:cNvPr id="4" name="Curved Left Arrow 3"/>
          <p:cNvSpPr/>
          <p:nvPr/>
        </p:nvSpPr>
        <p:spPr>
          <a:xfrm>
            <a:off x="7560332" y="2103696"/>
            <a:ext cx="792088" cy="110015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5" name="Curved Right Arrow 4"/>
          <p:cNvSpPr/>
          <p:nvPr/>
        </p:nvSpPr>
        <p:spPr>
          <a:xfrm>
            <a:off x="1187624" y="2103696"/>
            <a:ext cx="720080" cy="110015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pic>
        <p:nvPicPr>
          <p:cNvPr id="11266" name="Picture 2" descr="downlo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3582857"/>
            <a:ext cx="1866900" cy="198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3" descr="download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064" y="4710019"/>
            <a:ext cx="1728192" cy="2007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4" descr="download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7704" y="4805247"/>
            <a:ext cx="1728192" cy="1860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5" descr="download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35896" y="3770256"/>
            <a:ext cx="1800200" cy="18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6" descr="image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61013" y="3778119"/>
            <a:ext cx="1990725" cy="1935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7152613"/>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Backup 94-6\My Documents\اخباري كه من تهيه كردم\زنان بهمن 99\نمایشگاه عکس\downloa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8640"/>
            <a:ext cx="1238250" cy="67151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gfdgdfgfhh565757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8488" y="692696"/>
            <a:ext cx="1726317" cy="2472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15716282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6240" y="692696"/>
            <a:ext cx="2232248" cy="2472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15697828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2170" y="692696"/>
            <a:ext cx="2575520" cy="2472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755576" y="3429000"/>
            <a:ext cx="7720840" cy="3139321"/>
          </a:xfrm>
          <a:prstGeom prst="rect">
            <a:avLst/>
          </a:prstGeom>
        </p:spPr>
        <p:txBody>
          <a:bodyPr wrap="square">
            <a:spAutoFit/>
          </a:bodyPr>
          <a:lstStyle/>
          <a:p>
            <a:pPr algn="just"/>
            <a:r>
              <a:rPr lang="fa-IR" b="1" dirty="0"/>
              <a:t>ژنیا ابدیان</a:t>
            </a:r>
          </a:p>
          <a:p>
            <a:pPr algn="just"/>
            <a:r>
              <a:rPr lang="fa-IR" dirty="0"/>
              <a:t>عضو انجمن هنرمندان جوان در فرهنگستان هنر، حوزه هنری استان تهران، کانون عکاسان ایران، انجمن عکاسان نگاه، عضو افتخاری موسسه توسعه هنرهای تجسمی معاصر، شهریاران جوان، عضو کلوپ عکس فوکوس ایران. </a:t>
            </a:r>
            <a:r>
              <a:rPr lang="fa-IR" dirty="0" smtClean="0"/>
              <a:t>عکاس </a:t>
            </a:r>
            <a:r>
              <a:rPr lang="fa-IR" dirty="0"/>
              <a:t>خبری خبرگزاری جمهوری اسلامی ایران ایرنا. </a:t>
            </a:r>
            <a:r>
              <a:rPr lang="fa-IR" dirty="0" smtClean="0"/>
              <a:t>از سال1389 تا کنون در </a:t>
            </a:r>
            <a:r>
              <a:rPr lang="fa-IR" dirty="0"/>
              <a:t>چند نمایشگاه آثار خود را بنمایش گذاشته است </a:t>
            </a:r>
            <a:r>
              <a:rPr lang="fa-IR" dirty="0" smtClean="0"/>
              <a:t>.</a:t>
            </a:r>
          </a:p>
          <a:p>
            <a:pPr algn="just"/>
            <a:r>
              <a:rPr lang="fa-IR" dirty="0" smtClean="0"/>
              <a:t>کسب </a:t>
            </a:r>
            <a:r>
              <a:rPr lang="fa-IR" dirty="0"/>
              <a:t>مقام اول در بخش بازتاب نقوش و الگوهای ایرانی در </a:t>
            </a:r>
            <a:r>
              <a:rPr lang="fa-IR" dirty="0" smtClean="0"/>
              <a:t>در </a:t>
            </a:r>
            <a:r>
              <a:rPr lang="fa-IR" dirty="0"/>
              <a:t>مرکز همایش های بین المللی صدا و سیما </a:t>
            </a:r>
            <a:r>
              <a:rPr lang="fa-IR" dirty="0" smtClean="0"/>
              <a:t>در </a:t>
            </a:r>
            <a:r>
              <a:rPr lang="fa-IR" dirty="0"/>
              <a:t>سال93- برگزیده </a:t>
            </a:r>
            <a:r>
              <a:rPr lang="fa-IR" dirty="0" smtClean="0"/>
              <a:t>شده در </a:t>
            </a:r>
            <a:r>
              <a:rPr lang="fa-IR" dirty="0"/>
              <a:t>هفتمین کتاب سال گرافیک 92-منتخب شدن آثار آرم نشانه، تصویرسازی، عکاسی و پوستر و چاپ در کتاب سال انتشارات بابان </a:t>
            </a:r>
            <a:r>
              <a:rPr lang="fa-IR" dirty="0" smtClean="0"/>
              <a:t>سال 94-دارای دیپلم </a:t>
            </a:r>
            <a:r>
              <a:rPr lang="fa-IR" dirty="0"/>
              <a:t>افتخار رتبه دوم در رشته گرافیک گرایش طراحی جلد و </a:t>
            </a:r>
            <a:r>
              <a:rPr lang="fa-IR" dirty="0" smtClean="0"/>
              <a:t>دیپلم </a:t>
            </a:r>
            <a:r>
              <a:rPr lang="fa-IR" dirty="0"/>
              <a:t>افتخار رتبه سوم در رشته گرافیک گرایش تصویرسازی ، </a:t>
            </a:r>
            <a:r>
              <a:rPr lang="fa-IR" dirty="0" smtClean="0"/>
              <a:t>و رتبه </a:t>
            </a:r>
            <a:r>
              <a:rPr lang="fa-IR" dirty="0"/>
              <a:t>دوم در رشته عکاسی 1392و پذیرش دو اثر در جشنواره عکس  ایسیک کول </a:t>
            </a:r>
            <a:r>
              <a:rPr lang="fa-IR" dirty="0" smtClean="0"/>
              <a:t>2020در کارنامه وی بچشم می خورد .</a:t>
            </a:r>
            <a:endParaRPr lang="fa-IR" dirty="0"/>
          </a:p>
        </p:txBody>
      </p:sp>
    </p:spTree>
    <p:extLst>
      <p:ext uri="{BB962C8B-B14F-4D97-AF65-F5344CB8AC3E}">
        <p14:creationId xmlns:p14="http://schemas.microsoft.com/office/powerpoint/2010/main" val="104275711"/>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Backup 94-6\My Documents\اخباري كه من تهيه كردم\زنان بهمن 99\نمایشگاه عکس\downloa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8640"/>
            <a:ext cx="1238250" cy="67151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retretrtert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2240" y="800810"/>
            <a:ext cx="1597496" cy="2196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descr="15721469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3968" y="855216"/>
            <a:ext cx="2448272" cy="2141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descr="15722092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07322" y="855217"/>
            <a:ext cx="2632630" cy="2141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539552" y="2988856"/>
            <a:ext cx="7934200" cy="3693319"/>
          </a:xfrm>
          <a:prstGeom prst="rect">
            <a:avLst/>
          </a:prstGeom>
        </p:spPr>
        <p:txBody>
          <a:bodyPr wrap="square">
            <a:spAutoFit/>
          </a:bodyPr>
          <a:lstStyle/>
          <a:p>
            <a:endParaRPr lang="fa-IR" dirty="0"/>
          </a:p>
          <a:p>
            <a:r>
              <a:rPr lang="fa-IR" b="1" dirty="0"/>
              <a:t>ژوانا ابدیان</a:t>
            </a:r>
          </a:p>
          <a:p>
            <a:r>
              <a:rPr lang="fa-IR" dirty="0"/>
              <a:t>عضو انجمن هنرمندان جوان در فرهنگستان هنر، حوزه هنری استان تهران، کانون عکاسان ایران، انجمن عکاسان نگاه، عضو افتخاری موسسه توسعه هنرهای تجسمی معاصر، شهریاران جوان، عضو کلوپ عکس فوکوس ایران. عکاس خبری خبرگزاری جمهوری اسلامی ایران ایرنا. از سال1389 تا 1397 در چند نمایشگاه آثار خود را بنمایش گذاشته است .</a:t>
            </a:r>
          </a:p>
          <a:p>
            <a:r>
              <a:rPr lang="fa-IR" dirty="0"/>
              <a:t>کسب دیپلم افتخار رتبه دوم در رشته عکاسی در اسفند 1392- منتخب شدن آثار آرم نشانه، تصویرسازی، عکاسی و پوستر و چاپ در کتاب سال انتشارات بابان در سالهای 1394 و95-  برگزیده شده در هشتمین کتاب سال گرافیک 1393- چاپ عکس های برگزیده در کتاب تصویر سال 1395- برگزیده شدن آثار عکاسی در انتشارات رسم  و چاپ در کتاب گرافیک سال دانشجویی 1392- لوح تقدیر از فرهنگستان هنر در نمایشگاه دفاع مقدس 1392- لوح تقدیر از دومین جشنواره زیست فناوری ایران 1391- لوح تقدیر از فرهنگستان هنردر نمایشگاه گروهی پوستر در صبا با موضوع بیداری اسلامی1391-در کارنامه وی بچشم می خورد .</a:t>
            </a:r>
          </a:p>
        </p:txBody>
      </p:sp>
    </p:spTree>
    <p:extLst>
      <p:ext uri="{BB962C8B-B14F-4D97-AF65-F5344CB8AC3E}">
        <p14:creationId xmlns:p14="http://schemas.microsoft.com/office/powerpoint/2010/main" val="4231379903"/>
      </p:ext>
    </p:extLst>
  </p:cSld>
  <p:clrMapOvr>
    <a:masterClrMapping/>
  </p:clrMapOvr>
  <mc:AlternateContent xmlns:mc="http://schemas.openxmlformats.org/markup-compatibility/2006">
    <mc:Choice xmlns:p14="http://schemas.microsoft.com/office/powerpoint/2010/main" Requires="p14">
      <p:transition spd="slow" p14:dur="3900">
        <p14:glitter dir="r"/>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Backup 94-6\My Documents\اخباري كه من تهيه كردم\زنان بهمن 99\نمایشگاه عکس\downloa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8640"/>
            <a:ext cx="1238250" cy="671513"/>
          </a:xfrm>
          <a:prstGeom prst="rect">
            <a:avLst/>
          </a:prstGeom>
          <a:noFill/>
          <a:extLst>
            <a:ext uri="{909E8E84-426E-40DD-AFC4-6F175D3DCCD1}">
              <a14:hiddenFill xmlns:a14="http://schemas.microsoft.com/office/drawing/2010/main">
                <a:solidFill>
                  <a:srgbClr val="FFFFFF"/>
                </a:solidFill>
              </a14:hiddenFill>
            </a:ext>
          </a:extLst>
        </p:spPr>
      </p:pic>
      <p:pic>
        <p:nvPicPr>
          <p:cNvPr id="12291" name="Picture 3" descr="D:\Backup 94-6\My Documents\اخباري كه من تهيه كردم\زنان بهمن 99\نمایشگاه عکس\download (1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0645" y="1340768"/>
            <a:ext cx="7301755" cy="460851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908269" y="1700808"/>
            <a:ext cx="3256020" cy="584775"/>
          </a:xfrm>
          <a:prstGeom prst="rect">
            <a:avLst/>
          </a:prstGeom>
        </p:spPr>
        <p:txBody>
          <a:bodyPr wrap="none">
            <a:spAutoFit/>
          </a:bodyPr>
          <a:lstStyle/>
          <a:p>
            <a:r>
              <a:rPr lang="fa-IR" sz="3200" b="1" dirty="0" smtClean="0"/>
              <a:t>با سپاس از توجه شما </a:t>
            </a:r>
            <a:endParaRPr lang="fa-IR" sz="3200" b="1" dirty="0"/>
          </a:p>
        </p:txBody>
      </p:sp>
    </p:spTree>
    <p:extLst>
      <p:ext uri="{BB962C8B-B14F-4D97-AF65-F5344CB8AC3E}">
        <p14:creationId xmlns:p14="http://schemas.microsoft.com/office/powerpoint/2010/main" val="978335325"/>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Backup 94-6\My Documents\اخباري كه من تهيه كردم\زنان بهمن 99\نمایشگاه عکس\downloa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8640"/>
            <a:ext cx="1238250" cy="67151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691680" y="599316"/>
            <a:ext cx="6948264" cy="2585323"/>
          </a:xfrm>
          <a:prstGeom prst="rect">
            <a:avLst/>
          </a:prstGeom>
        </p:spPr>
        <p:txBody>
          <a:bodyPr wrap="square">
            <a:spAutoFit/>
          </a:bodyPr>
          <a:lstStyle/>
          <a:p>
            <a:r>
              <a:rPr lang="fa-IR" b="1" dirty="0" smtClean="0"/>
              <a:t>شادی قدیریان</a:t>
            </a:r>
          </a:p>
          <a:p>
            <a:endParaRPr lang="fa-IR" b="1" dirty="0" smtClean="0"/>
          </a:p>
          <a:p>
            <a:pPr algn="just"/>
            <a:r>
              <a:rPr lang="fa-IR" dirty="0" smtClean="0"/>
              <a:t> عکاس حرفه‌ای در دسته‌بندی فاین آرت است. مشهورترین مجموعه عکس قدیریان، مجموعه‌ي زنان قاجار است که شهرتی جهانی را به همراه داشت و حتی گفته می‌شود امبرتو اکو نشانه‌شناس معروف ایتالیایی این مجموعه را ستوده است.</a:t>
            </a:r>
          </a:p>
          <a:p>
            <a:pPr algn="just"/>
            <a:r>
              <a:rPr lang="fa-IR" dirty="0" smtClean="0"/>
              <a:t>قدیریان مدیریت وبسایت فانوس فتو که به صورت تخصصی به عکاسی ایران می‌پردازد را نیز، بر عهده دارد.او تاکنون در نمایشگاه‌های فراوانی در ایران، انگلیس، فرانسه، آمریکا، اتریش، دوبی، سوئد، هلند، بولیوی، دانمارک، استرالیا، لهستان، مکزیک، اسپانیا، آلمان، ترکیه، روسیه، بنگلادش، یونان، کانادا و ایرلند شرکت کرده‌است.</a:t>
            </a:r>
            <a:endParaRPr lang="fa-IR" dirty="0"/>
          </a:p>
        </p:txBody>
      </p:sp>
      <p:pic>
        <p:nvPicPr>
          <p:cNvPr id="2050" name="Picture 2" descr="شادی-قدیریان-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7086" y="3566195"/>
            <a:ext cx="2189187" cy="2520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descr="images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824" y="3497597"/>
            <a:ext cx="2016224" cy="2516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descr="images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30356" y="3497597"/>
            <a:ext cx="1817908" cy="2516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5" descr="nil0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42430" y="3497597"/>
            <a:ext cx="1724025" cy="2516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255837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Backup 94-6\My Documents\اخباري كه من تهيه كردم\زنان بهمن 99\نمایشگاه عکس\downloa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8640"/>
            <a:ext cx="1238250" cy="67151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489770" y="335846"/>
            <a:ext cx="7186686" cy="4247317"/>
          </a:xfrm>
          <a:prstGeom prst="rect">
            <a:avLst/>
          </a:prstGeom>
        </p:spPr>
        <p:txBody>
          <a:bodyPr wrap="square">
            <a:spAutoFit/>
          </a:bodyPr>
          <a:lstStyle/>
          <a:p>
            <a:r>
              <a:rPr lang="fa-IR" b="1" dirty="0" smtClean="0"/>
              <a:t>محبوبه هنریان</a:t>
            </a:r>
          </a:p>
          <a:p>
            <a:endParaRPr lang="fa-IR" b="1" dirty="0" smtClean="0"/>
          </a:p>
          <a:p>
            <a:pPr algn="just"/>
            <a:r>
              <a:rPr lang="fa-IR" dirty="0" smtClean="0"/>
              <a:t>او فارغ‌التحصیل کارشناسی ادبیات و هنر با گرایش فیلم و رسانه و کارشناسی ارشد مهندسی چندرسانه ای-مولتی مدیا- می‌باشد.</a:t>
            </a:r>
          </a:p>
          <a:p>
            <a:pPr algn="just"/>
            <a:r>
              <a:rPr lang="fa-IR" dirty="0" smtClean="0"/>
              <a:t>در اکثر فیلم‌های او با تمرکز بر زنان، کودکان و نوجوانان، به موضوع جنگ، علل فرار کودکان، کودکان خیابانی، آزارهای جسمی، بی خانمانی و اعتیاد پرداخته شده‌است.پرد اخت بیش از ۱۰ مجموعه مستند ۵ تا ۷۲ قسمتی در شبکه‌های مختلف سیما و بیش از ۹ فیلم مستند مستقل کوتاه و بلند درکارنامه کاری اوست. وی همچنین به عنوان داور در چندین جشنواره داخلی و خارجی، از جمله آکادمی اسکار تلویزیونی - امی، در نیویورک حضور داشته‌است. در سال ۱۳۸۳، هنریان به عنوان «مدیر مستندسازی» 'برنامه عمران سازمان ملل متحد' </a:t>
            </a:r>
            <a:r>
              <a:rPr lang="en-US" dirty="0" smtClean="0"/>
              <a:t>UNDP,</a:t>
            </a:r>
            <a:r>
              <a:rPr lang="fa-IR" dirty="0" smtClean="0"/>
              <a:t>انتخاب و پس از زلزله بزرگ بم در آن شهر مشغول به کارشد. او با حضور داوطلبانه در چندین کمپ پناهندگان آواره جنگ در اروپا و لبنان تلاش کرده تا با آموزش عکاسی، فیلمسازی و زبان انگلیسی به کودکان، نوجوانان و زنان، امیدی تازه به آینده را در آنها ایجاد کند. نمایشگاه عکاسی 'زندگی به من بازمی‌گردد'، در روز جهانی سازمان ملل در حمایت از قربانیان خشونت، تورنتو، کانادا در سال1393 از دیگر کارهای موفقیت آمیز اوست . </a:t>
            </a:r>
            <a:endParaRPr lang="fa-IR" dirty="0"/>
          </a:p>
        </p:txBody>
      </p:sp>
      <p:pic>
        <p:nvPicPr>
          <p:cNvPr id="3074" name="Picture 2" descr="download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4614639"/>
            <a:ext cx="2157214" cy="168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descr="unnam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68562" y="4614639"/>
            <a:ext cx="2755565" cy="1859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4" descr="iran-irdfa-b_-4304311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0152" y="4680112"/>
            <a:ext cx="2736304" cy="1616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698587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Backup 94-6\My Documents\اخباري كه من تهيه كردم\زنان بهمن 99\نمایشگاه عکس\downloa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8640"/>
            <a:ext cx="1238250" cy="67151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644008" y="1037105"/>
            <a:ext cx="3672408" cy="5355312"/>
          </a:xfrm>
          <a:prstGeom prst="rect">
            <a:avLst/>
          </a:prstGeom>
        </p:spPr>
        <p:txBody>
          <a:bodyPr wrap="square">
            <a:spAutoFit/>
          </a:bodyPr>
          <a:lstStyle/>
          <a:p>
            <a:r>
              <a:rPr lang="fa-IR" b="1" dirty="0" smtClean="0"/>
              <a:t>نیلوفر شریفی</a:t>
            </a:r>
          </a:p>
          <a:p>
            <a:endParaRPr lang="fa-IR" b="1" dirty="0" smtClean="0"/>
          </a:p>
          <a:p>
            <a:pPr algn="just"/>
            <a:r>
              <a:rPr lang="fa-IR" dirty="0" smtClean="0"/>
              <a:t> شاعر و مترجم و عکاس ایرانی است. او نامزد جایزه شعر خبرنگاران و نامزد جایزه ادبی الوند و برگزیده جایزه جهانی عکاسی مفهومی و مستند در رقابت ۳۵ </a:t>
            </a:r>
            <a:r>
              <a:rPr lang="en-US" dirty="0" smtClean="0"/>
              <a:t>awards (</a:t>
            </a:r>
            <a:r>
              <a:rPr lang="fa-IR" dirty="0" smtClean="0"/>
              <a:t>سی و پنج اِواردز) و برگزیده رقابت جهانی عکاسی </a:t>
            </a:r>
            <a:r>
              <a:rPr lang="en-US" dirty="0" err="1" smtClean="0"/>
              <a:t>Cortona</a:t>
            </a:r>
            <a:r>
              <a:rPr lang="en-US" dirty="0" smtClean="0"/>
              <a:t> On The Move </a:t>
            </a:r>
            <a:r>
              <a:rPr lang="fa-IR" dirty="0" smtClean="0"/>
              <a:t>است. پنج‌بار در بخش‌های فاین آرت، مفهومی، مستند و  خبری ، قاب کمیاب و رنگ سفید رقابت ۳۵ </a:t>
            </a:r>
            <a:r>
              <a:rPr lang="en-US" dirty="0" smtClean="0"/>
              <a:t>awards (</a:t>
            </a:r>
            <a:r>
              <a:rPr lang="fa-IR" dirty="0" smtClean="0"/>
              <a:t>سی و پنج اِواردز) در کشور روسیه در سال‌های ۲۰۱۹ و ۲۰۱۸ و ۲۰۲۰ برگزیده و تقدیر شده‌است. او در دهمین دوره رقابت عکاسی </a:t>
            </a:r>
            <a:r>
              <a:rPr lang="en-US" dirty="0" err="1" smtClean="0"/>
              <a:t>FokusAward</a:t>
            </a:r>
            <a:r>
              <a:rPr lang="en-US" dirty="0" smtClean="0"/>
              <a:t> </a:t>
            </a:r>
            <a:r>
              <a:rPr lang="fa-IR" dirty="0" smtClean="0"/>
              <a:t>رقابت عکاسی مفهومی در کشور آلبانی با تک عکس سیاه سفید مینیمال و مفهومی به عنوان برگزیده معرفی و در اکتبر سال ۲۰۱۹ این اثر در کنار دیگر آثار برگزیده در گالری هنری فیر در شهر تیرانا پایتخت این کشور به نمایش درآمد.</a:t>
            </a:r>
            <a:endParaRPr lang="fa-IR" dirty="0"/>
          </a:p>
        </p:txBody>
      </p:sp>
      <p:pic>
        <p:nvPicPr>
          <p:cNvPr id="4099" name="Picture 3" descr="download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0645" y="1340768"/>
            <a:ext cx="2621235" cy="2235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4" descr="download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3572" y="3861048"/>
            <a:ext cx="2718308" cy="2232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9910536"/>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Backup 94-6\My Documents\اخباري كه من تهيه كردم\زنان بهمن 99\نمایشگاه عکس\downloa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8640"/>
            <a:ext cx="1238250" cy="67151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11560" y="860153"/>
            <a:ext cx="7704856" cy="1200329"/>
          </a:xfrm>
          <a:prstGeom prst="rect">
            <a:avLst/>
          </a:prstGeom>
        </p:spPr>
        <p:txBody>
          <a:bodyPr wrap="square">
            <a:spAutoFit/>
          </a:bodyPr>
          <a:lstStyle/>
          <a:p>
            <a:r>
              <a:rPr lang="fa-IR" b="1" dirty="0" smtClean="0"/>
              <a:t>پریسا پور طاهریان</a:t>
            </a:r>
          </a:p>
          <a:p>
            <a:endParaRPr lang="fa-IR" b="1" dirty="0" smtClean="0"/>
          </a:p>
          <a:p>
            <a:r>
              <a:rPr lang="fa-IR" dirty="0" smtClean="0"/>
              <a:t>اولین بانوی عکاس لیگ برتر فوتبال مردان ایران در واقع  اولین زن عکاس ایرانی که روی پشت بام، از فوتبال مردان عکاسی کرد.</a:t>
            </a:r>
            <a:endParaRPr lang="fa-IR" dirty="0"/>
          </a:p>
        </p:txBody>
      </p:sp>
      <p:pic>
        <p:nvPicPr>
          <p:cNvPr id="5123" name="Picture 3" descr="پریسا-پورطاهریان-2-513x4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2397081"/>
            <a:ext cx="3852428" cy="2184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4" descr="download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4831689"/>
            <a:ext cx="3852428" cy="1728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5" descr="44831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8024" y="2397081"/>
            <a:ext cx="3636404" cy="2184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6" descr="images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88024" y="4831689"/>
            <a:ext cx="3674974" cy="172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389707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Backup 94-6\My Documents\اخباري كه من تهيه كردم\زنان بهمن 99\نمایشگاه عکس\downloa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8640"/>
            <a:ext cx="1238250" cy="67151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95536" y="541035"/>
            <a:ext cx="8140362" cy="2308324"/>
          </a:xfrm>
          <a:prstGeom prst="rect">
            <a:avLst/>
          </a:prstGeom>
        </p:spPr>
        <p:txBody>
          <a:bodyPr wrap="square">
            <a:spAutoFit/>
          </a:bodyPr>
          <a:lstStyle/>
          <a:p>
            <a:r>
              <a:rPr lang="fa-IR" b="1" dirty="0" smtClean="0"/>
              <a:t>مهناز دژبان</a:t>
            </a:r>
          </a:p>
          <a:p>
            <a:endParaRPr lang="fa-IR" b="1" dirty="0"/>
          </a:p>
          <a:p>
            <a:pPr algn="just"/>
            <a:r>
              <a:rPr lang="fa-IR" dirty="0" smtClean="0"/>
              <a:t>عکاس خبری ایسنا  اولین عکاس زن بعد از انقلاب، که تصاویر یک مسابقه کشتی را ثبت کرده است. اوعنوان برگزیده دوم اولین گرنت عکاسی خوزستان و دومین گرنت عکاسی در ایران را بنام خود کرده است.مهناز دژبان در چند نمایشگاه آثار خود را بنمایش گذاشته است از جمله  نمایشگاه عکسِ «دیدار با مرد میدان»در دیماه 1399 که در جنوب غرب کشور برگزار شد. در جشنواره عکس "سیل وحدت" بخش مجموعه تک عکس با توجه به رقابت نزدیک بین هنرمندان شرکت کننده و نظر عمیق داوران مهناز دژبان مقام  سوم را کسب کرد</a:t>
            </a:r>
            <a:endParaRPr lang="fa-IR" dirty="0"/>
          </a:p>
        </p:txBody>
      </p:sp>
      <p:pic>
        <p:nvPicPr>
          <p:cNvPr id="6146" name="Picture 2" descr="download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737" y="3530378"/>
            <a:ext cx="1628999" cy="2490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3" descr="a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9752" y="3530377"/>
            <a:ext cx="3456384" cy="2490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5" descr="download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4168" y="3530377"/>
            <a:ext cx="2451730" cy="2490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1107217"/>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Backup 94-6\My Documents\اخباري كه من تهيه كردم\زنان بهمن 99\نمایشگاه عکس\downloa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8640"/>
            <a:ext cx="1238250" cy="67151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67544" y="692696"/>
            <a:ext cx="8078216" cy="2585323"/>
          </a:xfrm>
          <a:prstGeom prst="rect">
            <a:avLst/>
          </a:prstGeom>
        </p:spPr>
        <p:txBody>
          <a:bodyPr wrap="square">
            <a:spAutoFit/>
          </a:bodyPr>
          <a:lstStyle/>
          <a:p>
            <a:r>
              <a:rPr lang="fa-IR" b="1" dirty="0" smtClean="0"/>
              <a:t>مریم زندی</a:t>
            </a:r>
          </a:p>
          <a:p>
            <a:endParaRPr lang="fa-IR" b="1" dirty="0" smtClean="0"/>
          </a:p>
          <a:p>
            <a:pPr algn="just"/>
            <a:r>
              <a:rPr lang="fa-IR" dirty="0" smtClean="0"/>
              <a:t>عضو هیات موسس واولین رییس انجمن ملی عکاسان ایران و عضو افتخاری انجمن عکاسان میراث فرهنگی ایران است .</a:t>
            </a:r>
          </a:p>
          <a:p>
            <a:pPr algn="just"/>
            <a:r>
              <a:rPr lang="fa-IR" dirty="0" smtClean="0"/>
              <a:t>در سال ۱۳۸۹ بخاطر تلاشش برای احقاق حقوق عکاسان و در سال ۱۳۹۳ به خاطر ایستادگیش برای چاپ بدون سانسور کتاب انقلاب ۵۷ ، از طرف جشنواره ی مستقل "شید"، بعنوان عکاس تاثیر گذار و جریان ساز سال شناخته شد .</a:t>
            </a:r>
          </a:p>
          <a:p>
            <a:pPr algn="just"/>
            <a:r>
              <a:rPr lang="fa-IR" dirty="0" smtClean="0"/>
              <a:t>پنج جلد کتاب بنام " چهره ها " و چهارده کتاب در زمینه ی عکاسی به چاپ رسانده است.وی  ازسال 1352 تا 1394 نمایشگاههای زیادی برپا کرده است.</a:t>
            </a:r>
            <a:endParaRPr lang="fa-IR" dirty="0"/>
          </a:p>
        </p:txBody>
      </p:sp>
      <p:pic>
        <p:nvPicPr>
          <p:cNvPr id="7170" name="Picture 2" descr="220px-Maryam_Zand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3278020"/>
            <a:ext cx="2231901" cy="2815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3" descr="download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66286" y="3278020"/>
            <a:ext cx="1640366" cy="2815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4" descr="images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4008" y="3278020"/>
            <a:ext cx="1769740" cy="2815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5" descr="images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88224" y="3278020"/>
            <a:ext cx="1957536" cy="2815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2785788"/>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Backup 94-6\My Documents\اخباري كه من تهيه كردم\زنان بهمن 99\نمایشگاه عکس\downloa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8640"/>
            <a:ext cx="1238250" cy="67151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67544" y="524396"/>
            <a:ext cx="7849696" cy="2308324"/>
          </a:xfrm>
          <a:prstGeom prst="rect">
            <a:avLst/>
          </a:prstGeom>
        </p:spPr>
        <p:txBody>
          <a:bodyPr wrap="square">
            <a:spAutoFit/>
          </a:bodyPr>
          <a:lstStyle/>
          <a:p>
            <a:r>
              <a:rPr lang="fa-IR" dirty="0" smtClean="0"/>
              <a:t> </a:t>
            </a:r>
            <a:r>
              <a:rPr lang="fa-IR" b="1" dirty="0" smtClean="0"/>
              <a:t>مریم مجد </a:t>
            </a:r>
          </a:p>
          <a:p>
            <a:pPr algn="just"/>
            <a:endParaRPr lang="fa-IR" dirty="0"/>
          </a:p>
          <a:p>
            <a:pPr algn="just"/>
            <a:r>
              <a:rPr lang="fa-IR" dirty="0" smtClean="0"/>
              <a:t>انجمن ورزشی نویسان جهان، مریم مجد را جزء ده عکاس برتر آسیا معرفی کرد. وی عکاس رسمی اتحادیه فوتبال زنان در ایران نیز است. مریم مجد نخستین عکاس زن از ایران است که اعتبارنامه خود را از فیفا دریافت کرده است.</a:t>
            </a:r>
          </a:p>
          <a:p>
            <a:pPr algn="just"/>
            <a:r>
              <a:rPr lang="fa-IR" dirty="0" smtClean="0"/>
              <a:t>وب سایت تخصصی «گلوبال اسپورت مترز / </a:t>
            </a:r>
            <a:r>
              <a:rPr lang="en-US" dirty="0" smtClean="0"/>
              <a:t>Global Sport Matters» </a:t>
            </a:r>
            <a:r>
              <a:rPr lang="fa-IR" dirty="0" smtClean="0"/>
              <a:t>دانشگاه آریزونا چهار عکس برتر زن ورزشی جهان را معرفی کرد که نام مریم مجد عکاس ایرانی نیز در میان این عکاسان برتربود.</a:t>
            </a:r>
            <a:endParaRPr lang="fa-IR" dirty="0"/>
          </a:p>
        </p:txBody>
      </p:sp>
      <p:pic>
        <p:nvPicPr>
          <p:cNvPr id="8194" name="Picture 2" descr="im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392" y="2832720"/>
            <a:ext cx="2232247" cy="311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3" descr="images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4168" y="2832720"/>
            <a:ext cx="2233072" cy="3188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4" descr="7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66512" y="3645024"/>
            <a:ext cx="2629624" cy="3044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033225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Backup 94-6\My Documents\اخباري كه من تهيه كردم\زنان بهمن 99\نمایشگاه عکس\downloa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8640"/>
            <a:ext cx="1238250" cy="67151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41296" y="547732"/>
            <a:ext cx="7920880" cy="1477328"/>
          </a:xfrm>
          <a:prstGeom prst="rect">
            <a:avLst/>
          </a:prstGeom>
        </p:spPr>
        <p:txBody>
          <a:bodyPr wrap="square">
            <a:spAutoFit/>
          </a:bodyPr>
          <a:lstStyle/>
          <a:p>
            <a:r>
              <a:rPr lang="fa-IR" b="1" dirty="0" smtClean="0"/>
              <a:t>سحر اژدم‌ثانی</a:t>
            </a:r>
          </a:p>
          <a:p>
            <a:r>
              <a:rPr lang="fa-IR" b="1" dirty="0" smtClean="0"/>
              <a:t> </a:t>
            </a:r>
          </a:p>
          <a:p>
            <a:r>
              <a:rPr lang="fa-IR" dirty="0" smtClean="0"/>
              <a:t>اتحادیه جهانی عکاسی </a:t>
            </a:r>
            <a:r>
              <a:rPr lang="en-US" dirty="0" smtClean="0"/>
              <a:t>Global Photographic Union </a:t>
            </a:r>
            <a:r>
              <a:rPr lang="fa-IR" dirty="0" smtClean="0"/>
              <a:t>برای نخستین بار؛ سحر اژدم‌ثانی هنرمند عکاس ایرانی را به عنوان نماینده این مرکز معتبر هنر عکاسی در کشور معرفی‌ کرد. «سحر اژدم‌ثانی» تنها ایرانی برنده جشنواره بین‌المللی عکاسی «سیاه و سفید» یونان شد</a:t>
            </a:r>
            <a:endParaRPr lang="fa-IR" dirty="0"/>
          </a:p>
        </p:txBody>
      </p:sp>
      <p:pic>
        <p:nvPicPr>
          <p:cNvPr id="9219" name="Picture 3" descr="IMG_20190428_233902_599-768x102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0645" y="2780927"/>
            <a:ext cx="2621235" cy="3096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4" descr="63684281368134857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1736" y="2354011"/>
            <a:ext cx="3780636" cy="3600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9982878"/>
      </p:ext>
    </p:extLst>
  </p:cSld>
  <p:clrMapOvr>
    <a:masterClrMapping/>
  </p:clrMapOvr>
  <mc:AlternateContent xmlns:mc="http://schemas.openxmlformats.org/markup-compatibility/2006" xmlns:p14="http://schemas.microsoft.com/office/powerpoint/2010/main">
    <mc:Choice Requires="p14">
      <p:transition spd="slow" p14:dur="1200">
        <p14:flip dir="l"/>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Essential</Template>
  <TotalTime>95</TotalTime>
  <Words>1256</Words>
  <Application>Microsoft Office PowerPoint</Application>
  <PresentationFormat>On-screen Show (4:3)</PresentationFormat>
  <Paragraphs>66</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Essential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Grizli777</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Elahe Ardalani</dc:creator>
  <cp:lastModifiedBy>Elahe Ardalani</cp:lastModifiedBy>
  <cp:revision>21</cp:revision>
  <dcterms:created xsi:type="dcterms:W3CDTF">2021-01-11T08:42:37Z</dcterms:created>
  <dcterms:modified xsi:type="dcterms:W3CDTF">2021-01-25T10:22:33Z</dcterms:modified>
</cp:coreProperties>
</file>